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6" r:id="rId2"/>
    <p:sldId id="270" r:id="rId3"/>
    <p:sldId id="271" r:id="rId4"/>
    <p:sldId id="269" r:id="rId5"/>
    <p:sldId id="261" r:id="rId6"/>
    <p:sldId id="27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25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956" y="0"/>
            <a:ext cx="11815948" cy="1485900"/>
          </a:xfrm>
        </p:spPr>
        <p:txBody>
          <a:bodyPr>
            <a:noAutofit/>
          </a:bodyPr>
          <a:lstStyle/>
          <a:p>
            <a:r>
              <a:rPr lang="en-US" sz="8800" b="1" dirty="0" smtClean="0">
                <a:latin typeface="Brush Script MT" panose="03060802040406070304" pitchFamily="66" charset="0"/>
              </a:rPr>
              <a:t>La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6000" b="1" dirty="0" smtClean="0">
                <a:latin typeface="Brush Script MT" panose="03060802040406070304" pitchFamily="66" charset="0"/>
              </a:rPr>
              <a:t/>
            </a:r>
            <a:br>
              <a:rPr lang="en-US" sz="6000" b="1" dirty="0" smtClean="0">
                <a:latin typeface="Brush Script MT" panose="03060802040406070304" pitchFamily="66" charset="0"/>
              </a:rPr>
            </a:br>
            <a:r>
              <a:rPr lang="en-US" sz="4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Mettez</a:t>
            </a: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anglais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6000" b="1" dirty="0" smtClean="0">
                <a:latin typeface="Brush Script MT" panose="03060802040406070304" pitchFamily="66" charset="0"/>
              </a:rPr>
              <a:t/>
            </a:r>
            <a:br>
              <a:rPr lang="en-US" sz="6000" b="1" dirty="0" smtClean="0">
                <a:latin typeface="Brush Script MT" panose="03060802040406070304" pitchFamily="66" charset="0"/>
              </a:rPr>
            </a:br>
            <a:endParaRPr lang="en-US" sz="500" b="1" dirty="0">
              <a:latin typeface="Kristen ITC" panose="03050502040202030202" pitchFamily="66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1" y="2394776"/>
            <a:ext cx="11274137" cy="4233553"/>
          </a:xfrm>
        </p:spPr>
        <p:txBody>
          <a:bodyPr>
            <a:normAutofit/>
          </a:bodyPr>
          <a:lstStyle/>
          <a:p>
            <a:pPr marL="742950" indent="-742950" algn="just">
              <a:buAutoNum type="arabicPeriod"/>
            </a:pPr>
            <a:r>
              <a:rPr lang="fr-FR" sz="4000" b="1" dirty="0" smtClean="0">
                <a:solidFill>
                  <a:schemeClr val="tx1"/>
                </a:solidFill>
              </a:rPr>
              <a:t>Moby </a:t>
            </a:r>
            <a:r>
              <a:rPr lang="fr-FR" sz="4000" b="1" dirty="0" err="1" smtClean="0">
                <a:solidFill>
                  <a:schemeClr val="tx1"/>
                </a:solidFill>
              </a:rPr>
              <a:t>was</a:t>
            </a:r>
            <a:r>
              <a:rPr lang="fr-FR" sz="4000" b="1" dirty="0" smtClean="0">
                <a:solidFill>
                  <a:schemeClr val="tx1"/>
                </a:solidFill>
              </a:rPr>
              <a:t> feeling </a:t>
            </a:r>
            <a:r>
              <a:rPr lang="fr-FR" sz="4000" b="1" dirty="0" err="1" smtClean="0">
                <a:solidFill>
                  <a:schemeClr val="tx1"/>
                </a:solidFill>
              </a:rPr>
              <a:t>nervous</a:t>
            </a:r>
            <a:r>
              <a:rPr lang="fr-FR" sz="4000" b="1" dirty="0" smtClean="0">
                <a:solidFill>
                  <a:schemeClr val="tx1"/>
                </a:solidFill>
              </a:rPr>
              <a:t>.</a:t>
            </a:r>
            <a:endParaRPr lang="fr-FR" sz="4000" b="1" dirty="0" smtClean="0">
              <a:solidFill>
                <a:schemeClr val="tx1"/>
              </a:solidFill>
            </a:endParaRPr>
          </a:p>
          <a:p>
            <a:pPr marL="742950" indent="-742950" algn="just">
              <a:buAutoNum type="arabicPeriod"/>
            </a:pPr>
            <a:r>
              <a:rPr lang="fr-FR" sz="4000" b="1" dirty="0" smtClean="0">
                <a:solidFill>
                  <a:schemeClr val="tx1"/>
                </a:solidFill>
              </a:rPr>
              <a:t>He </a:t>
            </a:r>
            <a:r>
              <a:rPr lang="fr-FR" sz="4000" b="1" dirty="0" err="1" smtClean="0">
                <a:solidFill>
                  <a:schemeClr val="tx1"/>
                </a:solidFill>
              </a:rPr>
              <a:t>didn’t</a:t>
            </a:r>
            <a:r>
              <a:rPr lang="fr-FR" sz="4000" b="1" dirty="0" smtClean="0">
                <a:solidFill>
                  <a:schemeClr val="tx1"/>
                </a:solidFill>
              </a:rPr>
              <a:t> know </a:t>
            </a:r>
            <a:r>
              <a:rPr lang="fr-FR" sz="4000" b="1" dirty="0" err="1" smtClean="0">
                <a:solidFill>
                  <a:schemeClr val="tx1"/>
                </a:solidFill>
              </a:rPr>
              <a:t>who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had</a:t>
            </a:r>
            <a:r>
              <a:rPr lang="fr-FR" sz="4000" b="1" dirty="0" smtClean="0">
                <a:solidFill>
                  <a:schemeClr val="tx1"/>
                </a:solidFill>
              </a:rPr>
              <a:t> put the journal in </a:t>
            </a:r>
            <a:r>
              <a:rPr lang="fr-FR" sz="4000" b="1" dirty="0" err="1" smtClean="0">
                <a:solidFill>
                  <a:schemeClr val="tx1"/>
                </a:solidFill>
              </a:rPr>
              <a:t>his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locker</a:t>
            </a:r>
            <a:r>
              <a:rPr lang="fr-FR" sz="4000" b="1" dirty="0" smtClean="0">
                <a:solidFill>
                  <a:schemeClr val="tx1"/>
                </a:solidFill>
              </a:rPr>
              <a:t>.</a:t>
            </a:r>
            <a:endParaRPr lang="fr-FR" sz="4000" b="1" dirty="0" smtClean="0">
              <a:solidFill>
                <a:schemeClr val="tx1"/>
              </a:solidFill>
            </a:endParaRPr>
          </a:p>
          <a:p>
            <a:pPr marL="742950" indent="-742950" algn="just">
              <a:buAutoNum type="arabicPeriod"/>
            </a:pPr>
            <a:r>
              <a:rPr lang="fr-FR" sz="4000" b="1" dirty="0" smtClean="0">
                <a:solidFill>
                  <a:schemeClr val="tx1"/>
                </a:solidFill>
              </a:rPr>
              <a:t>It </a:t>
            </a:r>
            <a:r>
              <a:rPr lang="fr-FR" sz="4000" b="1" dirty="0" err="1" smtClean="0">
                <a:solidFill>
                  <a:schemeClr val="tx1"/>
                </a:solidFill>
              </a:rPr>
              <a:t>was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snowing</a:t>
            </a:r>
            <a:r>
              <a:rPr lang="fr-FR" sz="4000" b="1" dirty="0" smtClean="0">
                <a:solidFill>
                  <a:schemeClr val="tx1"/>
                </a:solidFill>
              </a:rPr>
              <a:t>.</a:t>
            </a:r>
          </a:p>
          <a:p>
            <a:pPr marL="742950" indent="-742950" algn="just">
              <a:buAutoNum type="arabicPeriod"/>
            </a:pPr>
            <a:r>
              <a:rPr lang="fr-FR" sz="4000" b="1" dirty="0" err="1" smtClean="0">
                <a:solidFill>
                  <a:schemeClr val="tx1"/>
                </a:solidFill>
              </a:rPr>
              <a:t>Everyone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looked</a:t>
            </a:r>
            <a:r>
              <a:rPr lang="fr-FR" sz="4000" b="1" dirty="0" smtClean="0">
                <a:solidFill>
                  <a:schemeClr val="tx1"/>
                </a:solidFill>
              </a:rPr>
              <a:t> at Moby.</a:t>
            </a:r>
          </a:p>
          <a:p>
            <a:pPr marL="742950" indent="-742950" algn="just">
              <a:buAutoNum type="arabicPeriod"/>
            </a:pPr>
            <a:r>
              <a:rPr lang="fr-FR" sz="4000" b="1" dirty="0" err="1" smtClean="0">
                <a:solidFill>
                  <a:schemeClr val="tx1"/>
                </a:solidFill>
              </a:rPr>
              <a:t>Everyone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was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looking</a:t>
            </a:r>
            <a:r>
              <a:rPr lang="fr-FR" sz="4000" b="1" dirty="0" smtClean="0">
                <a:solidFill>
                  <a:schemeClr val="tx1"/>
                </a:solidFill>
              </a:rPr>
              <a:t> at Moby.</a:t>
            </a:r>
            <a:endParaRPr lang="fr-FR" sz="40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fr-FR" sz="4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00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956" y="0"/>
            <a:ext cx="11815948" cy="1485900"/>
          </a:xfrm>
        </p:spPr>
        <p:txBody>
          <a:bodyPr>
            <a:noAutofit/>
          </a:bodyPr>
          <a:lstStyle/>
          <a:p>
            <a:r>
              <a:rPr lang="en-US" sz="8800" b="1" dirty="0" smtClean="0">
                <a:latin typeface="Brush Script MT" panose="03060802040406070304" pitchFamily="66" charset="0"/>
              </a:rPr>
              <a:t>La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6000" b="1" dirty="0" smtClean="0">
                <a:latin typeface="Brush Script MT" panose="03060802040406070304" pitchFamily="66" charset="0"/>
              </a:rPr>
              <a:t/>
            </a:r>
            <a:br>
              <a:rPr lang="en-US" sz="6000" b="1" dirty="0" smtClean="0">
                <a:latin typeface="Brush Script MT" panose="03060802040406070304" pitchFamily="66" charset="0"/>
              </a:rPr>
            </a:br>
            <a:r>
              <a:rPr lang="en-US" sz="4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Mettez</a:t>
            </a: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anglais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6000" b="1" dirty="0" smtClean="0">
                <a:latin typeface="Brush Script MT" panose="03060802040406070304" pitchFamily="66" charset="0"/>
              </a:rPr>
              <a:t/>
            </a:r>
            <a:br>
              <a:rPr lang="en-US" sz="6000" b="1" dirty="0" smtClean="0">
                <a:latin typeface="Brush Script MT" panose="03060802040406070304" pitchFamily="66" charset="0"/>
              </a:rPr>
            </a:br>
            <a:endParaRPr lang="en-US" sz="500" b="1" dirty="0">
              <a:latin typeface="Kristen ITC" panose="03050502040202030202" pitchFamily="66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1" y="2394776"/>
            <a:ext cx="11274137" cy="4233553"/>
          </a:xfrm>
        </p:spPr>
        <p:txBody>
          <a:bodyPr>
            <a:normAutofit/>
          </a:bodyPr>
          <a:lstStyle/>
          <a:p>
            <a:pPr marL="742950" indent="-742950" algn="just">
              <a:buAutoNum type="arabicPeriod"/>
            </a:pPr>
            <a:r>
              <a:rPr lang="fr-FR" sz="4000" b="1" dirty="0" smtClean="0">
                <a:solidFill>
                  <a:schemeClr val="tx1"/>
                </a:solidFill>
              </a:rPr>
              <a:t>Moby se sentait nerveux.</a:t>
            </a:r>
            <a:endParaRPr lang="fr-FR" sz="4000" b="1" dirty="0" smtClean="0">
              <a:solidFill>
                <a:schemeClr val="tx1"/>
              </a:solidFill>
            </a:endParaRPr>
          </a:p>
          <a:p>
            <a:pPr marL="742950" indent="-742950" algn="just">
              <a:buAutoNum type="arabicPeriod"/>
            </a:pPr>
            <a:r>
              <a:rPr lang="fr-FR" sz="4000" b="1" dirty="0" smtClean="0">
                <a:solidFill>
                  <a:schemeClr val="tx1"/>
                </a:solidFill>
              </a:rPr>
              <a:t>Il ne savait pas qui avait mis le journal dans son casier.</a:t>
            </a:r>
            <a:endParaRPr lang="fr-FR" sz="4000" b="1" dirty="0" smtClean="0">
              <a:solidFill>
                <a:schemeClr val="tx1"/>
              </a:solidFill>
            </a:endParaRPr>
          </a:p>
          <a:p>
            <a:pPr marL="742950" indent="-742950" algn="just">
              <a:buAutoNum type="arabicPeriod"/>
            </a:pPr>
            <a:r>
              <a:rPr lang="fr-FR" sz="4000" b="1" dirty="0" smtClean="0">
                <a:solidFill>
                  <a:schemeClr val="tx1"/>
                </a:solidFill>
              </a:rPr>
              <a:t>Il neigeait.</a:t>
            </a:r>
          </a:p>
          <a:p>
            <a:pPr marL="742950" indent="-742950" algn="just">
              <a:buAutoNum type="arabicPeriod"/>
            </a:pPr>
            <a:r>
              <a:rPr lang="fr-FR" sz="4000" b="1" dirty="0" smtClean="0">
                <a:solidFill>
                  <a:schemeClr val="tx1"/>
                </a:solidFill>
              </a:rPr>
              <a:t>Tout le monde a regardé Moby.</a:t>
            </a:r>
          </a:p>
          <a:p>
            <a:pPr marL="742950" indent="-742950" algn="just">
              <a:buAutoNum type="arabicPeriod"/>
            </a:pPr>
            <a:r>
              <a:rPr lang="fr-FR" sz="4000" b="1" dirty="0" smtClean="0">
                <a:solidFill>
                  <a:schemeClr val="tx1"/>
                </a:solidFill>
              </a:rPr>
              <a:t>Tout le monde regardait Moby.</a:t>
            </a:r>
            <a:endParaRPr lang="fr-FR" sz="40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fr-FR" sz="4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19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69299" y="1742208"/>
            <a:ext cx="95059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600" dirty="0" smtClean="0"/>
              <a:t>Did you write more, less, or about the same amount?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How do you feel about your writing?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What has improved in your writing since the previous timed assessment?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What is one thing you can focus on in our next writing assignment to continue improving?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4025734" y="0"/>
            <a:ext cx="81662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>
                <a:solidFill>
                  <a:srgbClr val="FF0000"/>
                </a:solidFill>
              </a:rPr>
              <a:t>Re-read your writing &amp; the rubric, complete the self </a:t>
            </a:r>
            <a:r>
              <a:rPr lang="en-US" sz="3600" dirty="0" err="1" smtClean="0">
                <a:solidFill>
                  <a:srgbClr val="FF0000"/>
                </a:solidFill>
              </a:rPr>
              <a:t>eval</a:t>
            </a:r>
            <a:r>
              <a:rPr lang="en-US" sz="3600" dirty="0" smtClean="0">
                <a:solidFill>
                  <a:srgbClr val="FF0000"/>
                </a:solidFill>
              </a:rPr>
              <a:t> on the rubric, then answer these questions on the back.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-83127"/>
            <a:ext cx="11457709" cy="1485900"/>
          </a:xfrm>
        </p:spPr>
        <p:txBody>
          <a:bodyPr>
            <a:noAutofit/>
          </a:bodyPr>
          <a:lstStyle/>
          <a:p>
            <a:r>
              <a:rPr lang="en-US" sz="8800" b="1" dirty="0" smtClean="0">
                <a:latin typeface="Brush Script MT" panose="03060802040406070304" pitchFamily="66" charset="0"/>
              </a:rPr>
              <a:t>Finish the story!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4291" y="985653"/>
            <a:ext cx="11457708" cy="612766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savait</a:t>
            </a:r>
            <a:r>
              <a:rPr lang="fr-FR" sz="4000" b="1" dirty="0" smtClean="0"/>
              <a:t> – </a:t>
            </a:r>
            <a:r>
              <a:rPr lang="fr-FR" sz="4000" b="1" dirty="0" err="1" smtClean="0"/>
              <a:t>he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knew</a:t>
            </a:r>
            <a:r>
              <a:rPr lang="fr-FR" sz="4000" b="1" dirty="0" smtClean="0"/>
              <a:t>  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</a:t>
            </a:r>
            <a:r>
              <a:rPr lang="fr-FR" sz="4000" b="1" dirty="0">
                <a:solidFill>
                  <a:srgbClr val="00B050"/>
                </a:solidFill>
              </a:rPr>
              <a:t>y avait </a:t>
            </a:r>
            <a:r>
              <a:rPr lang="fr-FR" sz="4000" b="1" dirty="0">
                <a:solidFill>
                  <a:schemeClr val="tx1"/>
                </a:solidFill>
              </a:rPr>
              <a:t>– </a:t>
            </a:r>
            <a:r>
              <a:rPr lang="fr-FR" sz="4000" b="1" dirty="0" err="1">
                <a:solidFill>
                  <a:schemeClr val="tx1"/>
                </a:solidFill>
              </a:rPr>
              <a:t>there</a:t>
            </a:r>
            <a:r>
              <a:rPr lang="fr-FR" sz="4000" b="1" dirty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was</a:t>
            </a:r>
            <a:r>
              <a:rPr lang="fr-FR" sz="4000" b="1" smtClean="0"/>
              <a:t> 		  </a:t>
            </a:r>
            <a:r>
              <a:rPr lang="fr-FR" sz="4000" b="1" smtClean="0">
                <a:solidFill>
                  <a:srgbClr val="00B050"/>
                </a:solidFill>
              </a:rPr>
              <a:t>C’était</a:t>
            </a:r>
            <a:r>
              <a:rPr lang="fr-FR" sz="4000" b="1" smtClean="0"/>
              <a:t> </a:t>
            </a:r>
            <a:r>
              <a:rPr lang="fr-FR" sz="4000" b="1" dirty="0" smtClean="0"/>
              <a:t>– </a:t>
            </a:r>
            <a:r>
              <a:rPr lang="fr-FR" sz="4000" b="1" dirty="0" err="1" smtClean="0"/>
              <a:t>it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was</a:t>
            </a:r>
            <a:endParaRPr lang="fr-FR" sz="4000" b="1" dirty="0"/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faisait / ils faisaient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he</a:t>
            </a:r>
            <a:r>
              <a:rPr lang="fr-FR" sz="4000" b="1" dirty="0" smtClean="0">
                <a:solidFill>
                  <a:schemeClr val="tx1"/>
                </a:solidFill>
              </a:rPr>
              <a:t>/</a:t>
            </a:r>
            <a:r>
              <a:rPr lang="fr-FR" sz="4000" b="1" dirty="0" err="1" smtClean="0">
                <a:solidFill>
                  <a:schemeClr val="tx1"/>
                </a:solidFill>
              </a:rPr>
              <a:t>they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were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doing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faisait (chaud, froid)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it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was</a:t>
            </a:r>
            <a:r>
              <a:rPr lang="fr-FR" sz="4000" b="1" dirty="0" smtClean="0">
                <a:solidFill>
                  <a:schemeClr val="tx1"/>
                </a:solidFill>
              </a:rPr>
              <a:t> hot, cold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Pensait de </a:t>
            </a:r>
            <a:r>
              <a:rPr lang="fr-FR" sz="4000" b="1" dirty="0">
                <a:solidFill>
                  <a:schemeClr val="tx1"/>
                </a:solidFill>
              </a:rPr>
              <a:t>– </a:t>
            </a:r>
            <a:r>
              <a:rPr lang="fr-FR" sz="4000" b="1" dirty="0" err="1">
                <a:solidFill>
                  <a:schemeClr val="tx1"/>
                </a:solidFill>
              </a:rPr>
              <a:t>was</a:t>
            </a:r>
            <a:r>
              <a:rPr lang="fr-FR" sz="4000" b="1" dirty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thinking</a:t>
            </a:r>
            <a:r>
              <a:rPr lang="fr-FR" sz="4000" b="1" dirty="0" smtClean="0">
                <a:solidFill>
                  <a:schemeClr val="tx1"/>
                </a:solidFill>
              </a:rPr>
              <a:t> about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Parlaient de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were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talking</a:t>
            </a:r>
            <a:r>
              <a:rPr lang="fr-FR" sz="4000" b="1" dirty="0" smtClean="0">
                <a:solidFill>
                  <a:schemeClr val="tx1"/>
                </a:solidFill>
              </a:rPr>
              <a:t> about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Lui a dit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said</a:t>
            </a:r>
            <a:r>
              <a:rPr lang="fr-FR" sz="4000" b="1" dirty="0" smtClean="0">
                <a:solidFill>
                  <a:schemeClr val="tx1"/>
                </a:solidFill>
              </a:rPr>
              <a:t> to </a:t>
            </a:r>
            <a:r>
              <a:rPr lang="fr-FR" sz="4000" b="1" dirty="0" err="1" smtClean="0">
                <a:solidFill>
                  <a:schemeClr val="tx1"/>
                </a:solidFill>
              </a:rPr>
              <a:t>him</a:t>
            </a:r>
            <a:r>
              <a:rPr lang="fr-FR" sz="4000" b="1" dirty="0" smtClean="0">
                <a:solidFill>
                  <a:schemeClr val="tx1"/>
                </a:solidFill>
              </a:rPr>
              <a:t>/</a:t>
            </a:r>
            <a:r>
              <a:rPr lang="fr-FR" sz="4000" b="1" dirty="0" err="1" smtClean="0">
                <a:solidFill>
                  <a:schemeClr val="tx1"/>
                </a:solidFill>
              </a:rPr>
              <a:t>her</a:t>
            </a:r>
            <a:endParaRPr lang="fr-FR" sz="4000" b="1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Tout d’un coup</a:t>
            </a:r>
            <a:r>
              <a:rPr lang="fr-FR" sz="4000" b="1" dirty="0" smtClean="0">
                <a:solidFill>
                  <a:schemeClr val="tx1"/>
                </a:solidFill>
              </a:rPr>
              <a:t>– all of a </a:t>
            </a:r>
            <a:r>
              <a:rPr lang="fr-FR" sz="4000" b="1" dirty="0" err="1" smtClean="0">
                <a:solidFill>
                  <a:schemeClr val="tx1"/>
                </a:solidFill>
              </a:rPr>
              <a:t>sudden</a:t>
            </a:r>
            <a:r>
              <a:rPr lang="fr-FR" sz="4000" b="1" dirty="0">
                <a:solidFill>
                  <a:schemeClr val="tx1"/>
                </a:solidFill>
              </a:rPr>
              <a:t>	</a:t>
            </a:r>
            <a:endParaRPr lang="fr-FR" sz="2400" b="1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Je </a:t>
            </a:r>
            <a:r>
              <a:rPr lang="fr-FR" sz="4000" b="1" dirty="0">
                <a:solidFill>
                  <a:srgbClr val="00B050"/>
                </a:solidFill>
              </a:rPr>
              <a:t>m’en fiche!! </a:t>
            </a:r>
            <a:r>
              <a:rPr lang="fr-FR" sz="4000" b="1" dirty="0">
                <a:solidFill>
                  <a:schemeClr val="tx1"/>
                </a:solidFill>
              </a:rPr>
              <a:t>– I </a:t>
            </a:r>
            <a:r>
              <a:rPr lang="fr-FR" sz="4000" b="1" dirty="0" err="1">
                <a:solidFill>
                  <a:schemeClr val="tx1"/>
                </a:solidFill>
              </a:rPr>
              <a:t>really</a:t>
            </a:r>
            <a:r>
              <a:rPr lang="fr-FR" sz="4000" b="1" dirty="0">
                <a:solidFill>
                  <a:schemeClr val="tx1"/>
                </a:solidFill>
              </a:rPr>
              <a:t> </a:t>
            </a:r>
            <a:r>
              <a:rPr lang="fr-FR" sz="4000" b="1" dirty="0" err="1">
                <a:solidFill>
                  <a:schemeClr val="tx1"/>
                </a:solidFill>
              </a:rPr>
              <a:t>don’t</a:t>
            </a:r>
            <a:r>
              <a:rPr lang="fr-FR" sz="4000" b="1" dirty="0">
                <a:solidFill>
                  <a:schemeClr val="tx1"/>
                </a:solidFill>
              </a:rPr>
              <a:t> care!! </a:t>
            </a: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159090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0" y="420624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Faire du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Théâtre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2" y="1906524"/>
            <a:ext cx="11090564" cy="54361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4000" b="1" dirty="0" err="1" smtClean="0"/>
              <a:t>Grading</a:t>
            </a:r>
            <a:r>
              <a:rPr lang="fr-FR" sz="4000" b="1" dirty="0" smtClean="0"/>
              <a:t> (1-5, 5 </a:t>
            </a:r>
            <a:r>
              <a:rPr lang="fr-FR" sz="4000" b="1" dirty="0" err="1" smtClean="0"/>
              <a:t>being</a:t>
            </a:r>
            <a:r>
              <a:rPr lang="fr-FR" sz="4000" b="1" dirty="0" smtClean="0"/>
              <a:t> « parfait »)</a:t>
            </a:r>
          </a:p>
          <a:p>
            <a:pPr marL="0" indent="0" algn="just">
              <a:buNone/>
            </a:pPr>
            <a:endParaRPr lang="fr-FR" sz="4000" b="1" dirty="0" smtClean="0"/>
          </a:p>
          <a:p>
            <a:pPr marL="0" indent="0" algn="just">
              <a:buNone/>
            </a:pPr>
            <a:r>
              <a:rPr lang="fr-FR" sz="4000" b="1" dirty="0" smtClean="0"/>
              <a:t>Do </a:t>
            </a:r>
            <a:r>
              <a:rPr lang="fr-FR" sz="4000" b="1" dirty="0" err="1" smtClean="0"/>
              <a:t>they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sound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natural</a:t>
            </a:r>
            <a:r>
              <a:rPr lang="fr-FR" sz="4000" b="1" dirty="0" smtClean="0"/>
              <a:t> or </a:t>
            </a:r>
            <a:r>
              <a:rPr lang="fr-FR" sz="4000" b="1" dirty="0" err="1" smtClean="0"/>
              <a:t>like</a:t>
            </a:r>
            <a:r>
              <a:rPr lang="fr-FR" sz="4000" b="1" dirty="0" smtClean="0"/>
              <a:t> a robot ?</a:t>
            </a:r>
          </a:p>
          <a:p>
            <a:pPr marL="0" indent="0" algn="just">
              <a:buNone/>
            </a:pPr>
            <a:r>
              <a:rPr lang="fr-FR" sz="4000" b="1" dirty="0" err="1" smtClean="0"/>
              <a:t>Did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they</a:t>
            </a:r>
            <a:r>
              <a:rPr lang="fr-FR" sz="4000" b="1" dirty="0" smtClean="0"/>
              <a:t> use the </a:t>
            </a:r>
            <a:r>
              <a:rPr lang="fr-FR" sz="4000" b="1" dirty="0" err="1" smtClean="0"/>
              <a:t>appropriate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emotion</a:t>
            </a:r>
            <a:r>
              <a:rPr lang="fr-FR" sz="4000" b="1" dirty="0" smtClean="0"/>
              <a:t>/</a:t>
            </a:r>
            <a:r>
              <a:rPr lang="fr-FR" sz="4000" b="1" dirty="0" err="1" smtClean="0"/>
              <a:t>tone</a:t>
            </a:r>
            <a:r>
              <a:rPr lang="fr-FR" sz="4000" b="1" dirty="0" smtClean="0"/>
              <a:t>?</a:t>
            </a:r>
          </a:p>
          <a:p>
            <a:pPr marL="0" indent="0" algn="just">
              <a:buNone/>
            </a:pPr>
            <a:r>
              <a:rPr lang="fr-FR" sz="4000" b="1" dirty="0" err="1" smtClean="0"/>
              <a:t>Did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their</a:t>
            </a:r>
            <a:r>
              <a:rPr lang="fr-FR" sz="4000" b="1" dirty="0" smtClean="0"/>
              <a:t> actions go </a:t>
            </a:r>
            <a:r>
              <a:rPr lang="fr-FR" sz="4000" b="1" dirty="0" err="1" smtClean="0"/>
              <a:t>well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with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what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was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being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said</a:t>
            </a:r>
            <a:r>
              <a:rPr lang="fr-FR" sz="4000" b="1" dirty="0" smtClean="0"/>
              <a:t>?</a:t>
            </a:r>
          </a:p>
          <a:p>
            <a:pPr marL="0" indent="0" algn="just">
              <a:buNone/>
            </a:pPr>
            <a:endParaRPr lang="fr-FR" sz="1600" b="1" dirty="0"/>
          </a:p>
          <a:p>
            <a:pPr marL="0" indent="0" algn="just">
              <a:buNone/>
            </a:pPr>
            <a:r>
              <a:rPr lang="fr-FR" sz="4000" b="1" dirty="0" err="1" smtClean="0">
                <a:solidFill>
                  <a:srgbClr val="00B050"/>
                </a:solidFill>
              </a:rPr>
              <a:t>Give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them</a:t>
            </a:r>
            <a:r>
              <a:rPr lang="fr-FR" sz="4000" b="1" dirty="0" smtClean="0">
                <a:solidFill>
                  <a:srgbClr val="00B050"/>
                </a:solidFill>
              </a:rPr>
              <a:t> one POSITIVE suggestion to </a:t>
            </a:r>
            <a:r>
              <a:rPr lang="fr-FR" sz="4000" b="1" dirty="0" err="1" smtClean="0">
                <a:solidFill>
                  <a:srgbClr val="00B050"/>
                </a:solidFill>
              </a:rPr>
              <a:t>work</a:t>
            </a:r>
            <a:r>
              <a:rPr lang="fr-FR" sz="4000" b="1" dirty="0" smtClean="0">
                <a:solidFill>
                  <a:srgbClr val="00B050"/>
                </a:solidFill>
              </a:rPr>
              <a:t> on</a:t>
            </a:r>
            <a:endParaRPr lang="fr-FR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427081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89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Saint Valentin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6074" y="1485900"/>
            <a:ext cx="11274138" cy="543610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sz="4800" b="1" dirty="0" smtClean="0"/>
              <a:t>Cher/chère (</a:t>
            </a:r>
            <a:r>
              <a:rPr lang="fr-FR" sz="4800" b="1" dirty="0" err="1" smtClean="0"/>
              <a:t>dear</a:t>
            </a:r>
            <a:r>
              <a:rPr lang="fr-FR" sz="4800" b="1" dirty="0" smtClean="0"/>
              <a:t>)</a:t>
            </a:r>
          </a:p>
          <a:p>
            <a:pPr marL="0" indent="0">
              <a:buNone/>
            </a:pPr>
            <a:r>
              <a:rPr lang="fr-FR" sz="4800" b="1" dirty="0" smtClean="0"/>
              <a:t>Tu es mon ange / mon trésor </a:t>
            </a:r>
          </a:p>
          <a:p>
            <a:pPr marL="0" indent="0">
              <a:buNone/>
            </a:pPr>
            <a:r>
              <a:rPr lang="fr-FR" sz="4800" b="1" dirty="0" smtClean="0"/>
              <a:t>Je t’aime / je t’adore </a:t>
            </a:r>
          </a:p>
          <a:p>
            <a:pPr marL="0" indent="0">
              <a:buNone/>
            </a:pPr>
            <a:r>
              <a:rPr lang="fr-FR" sz="4800" b="1" dirty="0" smtClean="0"/>
              <a:t>Je pense à toi			**mon petit chou**</a:t>
            </a:r>
            <a:endParaRPr lang="fr-FR" sz="4800" b="1" dirty="0" smtClean="0"/>
          </a:p>
          <a:p>
            <a:pPr marL="0" indent="0">
              <a:buNone/>
            </a:pPr>
            <a:r>
              <a:rPr lang="fr-FR" sz="4800" b="1" dirty="0" smtClean="0"/>
              <a:t>Je te donne mon cœur</a:t>
            </a:r>
          </a:p>
          <a:p>
            <a:pPr marL="0" indent="0">
              <a:buNone/>
            </a:pPr>
            <a:r>
              <a:rPr lang="fr-FR" sz="4800" b="1" dirty="0" smtClean="0"/>
              <a:t>Bisous </a:t>
            </a:r>
            <a:r>
              <a:rPr lang="fr-FR" sz="4800" b="1" i="1" dirty="0" smtClean="0"/>
              <a:t>(</a:t>
            </a:r>
            <a:r>
              <a:rPr lang="fr-FR" sz="4800" b="1" i="1" dirty="0" err="1" smtClean="0"/>
              <a:t>this</a:t>
            </a:r>
            <a:r>
              <a:rPr lang="fr-FR" sz="4800" b="1" i="1" dirty="0" smtClean="0"/>
              <a:t> </a:t>
            </a:r>
            <a:r>
              <a:rPr lang="fr-FR" sz="4800" b="1" i="1" dirty="0" err="1" smtClean="0"/>
              <a:t>is</a:t>
            </a:r>
            <a:r>
              <a:rPr lang="fr-FR" sz="4800" b="1" i="1" dirty="0" smtClean="0"/>
              <a:t> how </a:t>
            </a:r>
            <a:r>
              <a:rPr lang="fr-FR" sz="4800" b="1" i="1" dirty="0" err="1" smtClean="0"/>
              <a:t>you</a:t>
            </a:r>
            <a:r>
              <a:rPr lang="fr-FR" sz="4800" b="1" i="1" dirty="0" smtClean="0"/>
              <a:t> </a:t>
            </a:r>
            <a:r>
              <a:rPr lang="fr-FR" sz="4800" b="1" i="1" dirty="0" err="1" smtClean="0"/>
              <a:t>sign</a:t>
            </a:r>
            <a:r>
              <a:rPr lang="fr-FR" sz="4800" b="1" i="1" dirty="0" smtClean="0"/>
              <a:t> the </a:t>
            </a:r>
            <a:r>
              <a:rPr lang="fr-FR" sz="4800" b="1" i="1" dirty="0" err="1" smtClean="0"/>
              <a:t>card</a:t>
            </a:r>
            <a:r>
              <a:rPr lang="fr-FR" sz="4800" b="1" i="1" dirty="0" smtClean="0"/>
              <a:t>, </a:t>
            </a:r>
            <a:r>
              <a:rPr lang="fr-FR" sz="4800" b="1" i="1" dirty="0" err="1" smtClean="0"/>
              <a:t>it</a:t>
            </a:r>
            <a:r>
              <a:rPr lang="fr-FR" sz="4800" b="1" i="1" dirty="0" smtClean="0"/>
              <a:t> </a:t>
            </a:r>
            <a:r>
              <a:rPr lang="fr-FR" sz="4800" b="1" i="1" dirty="0" err="1" smtClean="0"/>
              <a:t>means</a:t>
            </a:r>
            <a:r>
              <a:rPr lang="fr-FR" sz="4800" b="1" i="1" dirty="0" smtClean="0"/>
              <a:t> « </a:t>
            </a:r>
            <a:r>
              <a:rPr lang="fr-FR" sz="4800" b="1" i="1" dirty="0" err="1" smtClean="0"/>
              <a:t>kisses</a:t>
            </a:r>
            <a:r>
              <a:rPr lang="fr-FR" sz="4800" b="1" i="1" dirty="0" smtClean="0"/>
              <a:t> »)</a:t>
            </a:r>
            <a:endParaRPr lang="fr-FR" sz="4800" b="1" i="1" dirty="0"/>
          </a:p>
        </p:txBody>
      </p:sp>
    </p:spTree>
    <p:extLst>
      <p:ext uri="{BB962C8B-B14F-4D97-AF65-F5344CB8AC3E}">
        <p14:creationId xmlns:p14="http://schemas.microsoft.com/office/powerpoint/2010/main" val="40055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11625</TotalTime>
  <Words>191</Words>
  <Application>Microsoft Office PowerPoint</Application>
  <PresentationFormat>Widescreen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Aparajita</vt:lpstr>
      <vt:lpstr>Arial</vt:lpstr>
      <vt:lpstr>Berlin Sans FB Demi</vt:lpstr>
      <vt:lpstr>Brush Script MT</vt:lpstr>
      <vt:lpstr>Franklin Gothic Book</vt:lpstr>
      <vt:lpstr>Kristen ITC</vt:lpstr>
      <vt:lpstr>Crop</vt:lpstr>
      <vt:lpstr>La Clochette Mettez en anglais: </vt:lpstr>
      <vt:lpstr>La Clochette Mettez en anglais: </vt:lpstr>
      <vt:lpstr>PowerPoint Presentation</vt:lpstr>
      <vt:lpstr>Finish the story! </vt:lpstr>
      <vt:lpstr>Faire du Théâtre </vt:lpstr>
      <vt:lpstr>La Saint Valentin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53</cp:revision>
  <dcterms:created xsi:type="dcterms:W3CDTF">2017-01-03T12:56:38Z</dcterms:created>
  <dcterms:modified xsi:type="dcterms:W3CDTF">2017-02-14T12:09:04Z</dcterms:modified>
</cp:coreProperties>
</file>